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1" y="8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30000"/>
    </mc:Choice>
    <mc:Fallback xmlns="">
      <p:transition spd="slow" advClick="0" advTm="30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45558D-96B9-4F7F-9EAA-A53CE41A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logistyka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367298-B25F-4443-9E16-B8396CA10C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Proszę zająć </a:t>
            </a:r>
            <a:r>
              <a:rPr lang="pl-PL" sz="3200" dirty="0">
                <a:solidFill>
                  <a:srgbClr val="FF0000"/>
                </a:solidFill>
              </a:rPr>
              <a:t>Co drugi rząd </a:t>
            </a:r>
            <a:r>
              <a:rPr lang="pl-PL" sz="3200" dirty="0"/>
              <a:t>licząc od pierwszego rzędu - Za Tobą i przed tobą powinien być </a:t>
            </a:r>
            <a:r>
              <a:rPr lang="pl-PL" sz="3200" b="1" dirty="0"/>
              <a:t>pusty rząd</a:t>
            </a:r>
            <a:r>
              <a:rPr lang="pl-PL" sz="3200" dirty="0"/>
              <a:t> </a:t>
            </a:r>
          </a:p>
          <a:p>
            <a:r>
              <a:rPr lang="pl-PL" sz="3200" dirty="0"/>
              <a:t>musisz mieć </a:t>
            </a:r>
            <a:r>
              <a:rPr lang="pl-PL" sz="3200" b="1" dirty="0">
                <a:solidFill>
                  <a:srgbClr val="FF0000"/>
                </a:solidFill>
              </a:rPr>
              <a:t>2 wolne miejsca</a:t>
            </a:r>
            <a:r>
              <a:rPr lang="pl-PL" sz="3200" dirty="0"/>
              <a:t> po obu stronach</a:t>
            </a:r>
          </a:p>
          <a:p>
            <a:r>
              <a:rPr lang="pl-PL" sz="3200" dirty="0"/>
              <a:t>Przed Tobą powinny być: </a:t>
            </a:r>
            <a:r>
              <a:rPr lang="pl-PL" sz="3200" dirty="0">
                <a:solidFill>
                  <a:srgbClr val="FF0000"/>
                </a:solidFill>
              </a:rPr>
              <a:t>czysta kartka, coś do pisania i dowód tożsamości (osobisty lub paszport)</a:t>
            </a:r>
          </a:p>
        </p:txBody>
      </p:sp>
    </p:spTree>
    <p:extLst>
      <p:ext uri="{BB962C8B-B14F-4D97-AF65-F5344CB8AC3E}">
        <p14:creationId xmlns:p14="http://schemas.microsoft.com/office/powerpoint/2010/main" val="20201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D5948-F89A-41C7-B90D-03AFB407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Główne kryterium oceny</a:t>
            </a:r>
            <a:r>
              <a:rPr lang="pl-PL" dirty="0"/>
              <a:t>, to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7A3E57-F6C1-44DD-B285-E5DA9957F52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1" y="2657164"/>
            <a:ext cx="10058400" cy="2123658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Związek odpowiedzi z pytaniem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Prawdziwość odpowiedzi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Logiczna spójność rozumowania</a:t>
            </a:r>
          </a:p>
        </p:txBody>
      </p:sp>
    </p:spTree>
    <p:extLst>
      <p:ext uri="{BB962C8B-B14F-4D97-AF65-F5344CB8AC3E}">
        <p14:creationId xmlns:p14="http://schemas.microsoft.com/office/powerpoint/2010/main" val="2962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E57B1-7D5E-491D-9423-F4BB2213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1"/>
            <a:ext cx="4126860" cy="644236"/>
          </a:xfrm>
        </p:spPr>
        <p:txBody>
          <a:bodyPr/>
          <a:lstStyle/>
          <a:p>
            <a:r>
              <a:rPr lang="pl-PL" dirty="0"/>
              <a:t>PUNKTACJA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8BB238-91D2-4A1E-B4A5-358756B7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138" y="1330037"/>
            <a:ext cx="4126861" cy="4122073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800" dirty="0"/>
              <a:t>Ocena w skali 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2 – 5</a:t>
            </a:r>
            <a:r>
              <a:rPr lang="pl-PL" sz="2800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800" dirty="0"/>
              <a:t>Punktacja – 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od 0 do 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800" dirty="0"/>
              <a:t>Są 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3 pytania</a:t>
            </a:r>
            <a:r>
              <a:rPr lang="pl-PL" sz="2800" dirty="0"/>
              <a:t>, za każde PYTANIE można otrzymać 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2 punkty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800" dirty="0"/>
              <a:t>Możliwe 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połówki ocen</a:t>
            </a:r>
            <a:r>
              <a:rPr lang="pl-PL" sz="2800" dirty="0"/>
              <a:t>, np. </a:t>
            </a:r>
            <a:r>
              <a:rPr lang="pl-PL" sz="2800" dirty="0" err="1"/>
              <a:t>dst</a:t>
            </a:r>
            <a:r>
              <a:rPr lang="pl-PL" sz="2800" dirty="0"/>
              <a:t>+ (3,5.)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432DF40-F930-419E-B3BD-56AAB6C9D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4518"/>
              </p:ext>
            </p:extLst>
          </p:nvPr>
        </p:nvGraphicFramePr>
        <p:xfrm>
          <a:off x="4987636" y="1710047"/>
          <a:ext cx="6210795" cy="3182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0795">
                  <a:extLst>
                    <a:ext uri="{9D8B030D-6E8A-4147-A177-3AD203B41FA5}">
                      <a16:colId xmlns:a16="http://schemas.microsoft.com/office/drawing/2014/main" val="2753432132"/>
                    </a:ext>
                  </a:extLst>
                </a:gridCol>
              </a:tblGrid>
              <a:tr h="3182587">
                <a:tc>
                  <a:txBody>
                    <a:bodyPr/>
                    <a:lstStyle/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pl-PL" sz="6000" b="0" dirty="0">
                          <a:effectLst/>
                        </a:rPr>
                        <a:t>3 (</a:t>
                      </a:r>
                      <a:r>
                        <a:rPr lang="pl-PL" sz="6000" b="0" dirty="0" err="1">
                          <a:effectLst/>
                        </a:rPr>
                        <a:t>dst</a:t>
                      </a:r>
                      <a:r>
                        <a:rPr lang="pl-PL" sz="6000" b="0" dirty="0">
                          <a:effectLst/>
                        </a:rPr>
                        <a:t>): ponad 3 p.</a:t>
                      </a:r>
                    </a:p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pl-PL" sz="6000" b="0" dirty="0">
                          <a:effectLst/>
                        </a:rPr>
                        <a:t>4 (</a:t>
                      </a:r>
                      <a:r>
                        <a:rPr lang="pl-PL" sz="6000" b="0" dirty="0" err="1">
                          <a:effectLst/>
                        </a:rPr>
                        <a:t>db</a:t>
                      </a:r>
                      <a:r>
                        <a:rPr lang="pl-PL" sz="6000" b="0" dirty="0">
                          <a:effectLst/>
                        </a:rPr>
                        <a:t>): ponad 4 p.</a:t>
                      </a:r>
                    </a:p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pl-PL" sz="6000" b="0" dirty="0">
                          <a:effectLst/>
                        </a:rPr>
                        <a:t>5 (</a:t>
                      </a:r>
                      <a:r>
                        <a:rPr lang="pl-PL" sz="6000" b="0" dirty="0" err="1">
                          <a:effectLst/>
                        </a:rPr>
                        <a:t>bdb</a:t>
                      </a:r>
                      <a:r>
                        <a:rPr lang="pl-PL" sz="6000" b="0" dirty="0">
                          <a:effectLst/>
                        </a:rPr>
                        <a:t>): ponad 5 p.</a:t>
                      </a:r>
                      <a:endParaRPr lang="pl-PL" sz="6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71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8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2EAC8-D7FC-4648-94BF-BBBDC581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102870"/>
            <a:ext cx="4126860" cy="2023252"/>
          </a:xfrm>
        </p:spPr>
        <p:txBody>
          <a:bodyPr/>
          <a:lstStyle/>
          <a:p>
            <a:r>
              <a:rPr lang="pl-PL" dirty="0"/>
              <a:t>Napisz na początku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03E414-63D0-4CF8-BEE1-D593E8523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1325880"/>
            <a:ext cx="4126861" cy="4048705"/>
          </a:xfrm>
        </p:spPr>
        <p:txBody>
          <a:bodyPr>
            <a:normAutofit/>
          </a:bodyPr>
          <a:lstStyle/>
          <a:p>
            <a:r>
              <a:rPr lang="pl-PL" sz="2800" dirty="0"/>
              <a:t>Proszę przepisywać pytania</a:t>
            </a:r>
          </a:p>
          <a:p>
            <a:endParaRPr lang="pl-PL" sz="2800" dirty="0"/>
          </a:p>
          <a:p>
            <a:r>
              <a:rPr lang="pl-PL" sz="2800" dirty="0"/>
              <a:t>Pisz odpowiedź po otrzymaniu pytania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2305BD-E2A9-42EF-BD90-A9C81658B1D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820503" y="1998464"/>
            <a:ext cx="6346608" cy="30469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1.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NAZWISKO I IMIĘ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duże litery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KIERUNEK,</a:t>
            </a:r>
            <a:r>
              <a:rPr kumimoji="0" lang="pl-PL" altLang="pl-PL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TRYB, 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nr alb.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3200" cap="none" dirty="0">
                <a:latin typeface="Arial" panose="020B0604020202020204" pitchFamily="34" charset="0"/>
              </a:rPr>
              <a:t>3. 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Datę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egzaminu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3200" cap="none" dirty="0">
                <a:latin typeface="Arial" panose="020B0604020202020204" pitchFamily="34" charset="0"/>
              </a:rPr>
              <a:t>4. Ilość </a:t>
            </a:r>
            <a:r>
              <a:rPr lang="pl-PL" altLang="pl-PL" sz="3200" cap="none" dirty="0">
                <a:solidFill>
                  <a:srgbClr val="FF0000"/>
                </a:solidFill>
                <a:latin typeface="Arial" panose="020B0604020202020204" pitchFamily="34" charset="0"/>
              </a:rPr>
              <a:t>nieobecności</a:t>
            </a:r>
            <a:r>
              <a:rPr lang="pl-PL" altLang="pl-PL" sz="3200" cap="none" dirty="0">
                <a:latin typeface="Arial" panose="020B0604020202020204" pitchFamily="34" charset="0"/>
              </a:rPr>
              <a:t> ponad limit i jak je usprawiedliwiono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Inne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ważne </a:t>
            </a:r>
            <a:r>
              <a:rPr lang="pl-PL" altLang="pl-PL" sz="3200" cap="none" dirty="0">
                <a:latin typeface="Arial" panose="020B0604020202020204" pitchFamily="34" charset="0"/>
              </a:rPr>
              <a:t>informacje</a:t>
            </a:r>
            <a:endParaRPr kumimoji="0" lang="pl-PL" altLang="pl-P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1375</TotalTime>
  <Words>62</Words>
  <Application>Microsoft Office PowerPoint</Application>
  <PresentationFormat>Panoramiczny</PresentationFormat>
  <Paragraphs>25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Impact</vt:lpstr>
      <vt:lpstr>Times New Roman</vt:lpstr>
      <vt:lpstr>Wydarzenie główne</vt:lpstr>
      <vt:lpstr>logistyka</vt:lpstr>
      <vt:lpstr>Główne kryterium oceny, to </vt:lpstr>
      <vt:lpstr>PUNKTACJA</vt:lpstr>
      <vt:lpstr>Napisz na początku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</dc:title>
  <dc:creator>Jan FPJ</dc:creator>
  <cp:lastModifiedBy>Jan FPJ</cp:lastModifiedBy>
  <cp:revision>13</cp:revision>
  <dcterms:created xsi:type="dcterms:W3CDTF">2020-02-21T14:03:50Z</dcterms:created>
  <dcterms:modified xsi:type="dcterms:W3CDTF">2020-02-22T16:38:30Z</dcterms:modified>
</cp:coreProperties>
</file>